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08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1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40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3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68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18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67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5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9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42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7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2D4C-5725-4A04-9E60-19B95B37DCBE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37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73705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/>
              <a:t>Daily Report of Pi Logger system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Hiroshi OKAMOTO.</a:t>
            </a:r>
          </a:p>
          <a:p>
            <a:r>
              <a:rPr lang="en-US" altLang="ja-JP" dirty="0" smtClean="0"/>
              <a:t>On</a:t>
            </a:r>
            <a:r>
              <a:rPr lang="en-US" altLang="ja-JP" dirty="0"/>
              <a:t> </a:t>
            </a:r>
            <a:r>
              <a:rPr lang="en-US" altLang="ja-JP" dirty="0" smtClean="0"/>
              <a:t>2018-11-12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421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Air Pressure.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768" y="1003610"/>
            <a:ext cx="6900463" cy="5175347"/>
          </a:xfrm>
        </p:spPr>
      </p:pic>
    </p:spTree>
    <p:extLst>
      <p:ext uri="{BB962C8B-B14F-4D97-AF65-F5344CB8AC3E}">
        <p14:creationId xmlns:p14="http://schemas.microsoft.com/office/powerpoint/2010/main" val="203105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Temperature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768" y="1003610"/>
            <a:ext cx="6900463" cy="5175347"/>
          </a:xfrm>
        </p:spPr>
      </p:pic>
    </p:spTree>
    <p:extLst>
      <p:ext uri="{BB962C8B-B14F-4D97-AF65-F5344CB8AC3E}">
        <p14:creationId xmlns:p14="http://schemas.microsoft.com/office/powerpoint/2010/main" val="106427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Relative Humidity.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768" y="1003610"/>
            <a:ext cx="6900463" cy="5175347"/>
          </a:xfrm>
        </p:spPr>
      </p:pic>
    </p:spTree>
    <p:extLst>
      <p:ext uri="{BB962C8B-B14F-4D97-AF65-F5344CB8AC3E}">
        <p14:creationId xmlns:p14="http://schemas.microsoft.com/office/powerpoint/2010/main" val="300750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Daily Report of Pi Logger system</vt:lpstr>
      <vt:lpstr>Air Pressure.</vt:lpstr>
      <vt:lpstr>Temperature.</vt:lpstr>
      <vt:lpstr>Relative Humidity.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</dc:title>
  <dc:creator>hokamoto</dc:creator>
  <cp:lastModifiedBy>hokamoto</cp:lastModifiedBy>
  <cp:revision>5</cp:revision>
  <dcterms:created xsi:type="dcterms:W3CDTF">2018-11-12T05:36:08Z</dcterms:created>
  <dcterms:modified xsi:type="dcterms:W3CDTF">2018-11-13T02:39:40Z</dcterms:modified>
</cp:coreProperties>
</file>